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92" r:id="rId3"/>
    <p:sldId id="257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Kin Kap Wong" userId="ee26a659d5dbb8d6" providerId="LiveId" clId="{A145885C-8DE6-4FFE-BA61-2BF3C0DAA37B}"/>
    <pc:docChg chg="custSel addSld modSld">
      <pc:chgData name="Brian Kin Kap Wong" userId="ee26a659d5dbb8d6" providerId="LiveId" clId="{A145885C-8DE6-4FFE-BA61-2BF3C0DAA37B}" dt="2020-05-30T18:43:36.296" v="345" actId="14100"/>
      <pc:docMkLst>
        <pc:docMk/>
      </pc:docMkLst>
      <pc:sldChg chg="modSp mod">
        <pc:chgData name="Brian Kin Kap Wong" userId="ee26a659d5dbb8d6" providerId="LiveId" clId="{A145885C-8DE6-4FFE-BA61-2BF3C0DAA37B}" dt="2020-05-30T18:14:03.216" v="32" actId="20577"/>
        <pc:sldMkLst>
          <pc:docMk/>
          <pc:sldMk cId="2507355830" sldId="257"/>
        </pc:sldMkLst>
        <pc:spChg chg="mod">
          <ac:chgData name="Brian Kin Kap Wong" userId="ee26a659d5dbb8d6" providerId="LiveId" clId="{A145885C-8DE6-4FFE-BA61-2BF3C0DAA37B}" dt="2020-05-30T18:14:03.216" v="32" actId="20577"/>
          <ac:spMkLst>
            <pc:docMk/>
            <pc:sldMk cId="2507355830" sldId="257"/>
            <ac:spMk id="2" creationId="{5F0C5761-2ACE-4E3B-BBE8-66DCE8391014}"/>
          </ac:spMkLst>
        </pc:spChg>
        <pc:spChg chg="mod">
          <ac:chgData name="Brian Kin Kap Wong" userId="ee26a659d5dbb8d6" providerId="LiveId" clId="{A145885C-8DE6-4FFE-BA61-2BF3C0DAA37B}" dt="2020-05-30T18:13:17.584" v="16" actId="14100"/>
          <ac:spMkLst>
            <pc:docMk/>
            <pc:sldMk cId="2507355830" sldId="257"/>
            <ac:spMk id="3" creationId="{1DE0535E-57CA-4F5A-B218-1D01308E78D0}"/>
          </ac:spMkLst>
        </pc:spChg>
      </pc:sldChg>
      <pc:sldChg chg="modSp add mod">
        <pc:chgData name="Brian Kin Kap Wong" userId="ee26a659d5dbb8d6" providerId="LiveId" clId="{A145885C-8DE6-4FFE-BA61-2BF3C0DAA37B}" dt="2020-05-30T18:14:16.519" v="33" actId="255"/>
        <pc:sldMkLst>
          <pc:docMk/>
          <pc:sldMk cId="2769926118" sldId="293"/>
        </pc:sldMkLst>
        <pc:spChg chg="mod">
          <ac:chgData name="Brian Kin Kap Wong" userId="ee26a659d5dbb8d6" providerId="LiveId" clId="{A145885C-8DE6-4FFE-BA61-2BF3C0DAA37B}" dt="2020-05-30T18:13:56.308" v="30" actId="20577"/>
          <ac:spMkLst>
            <pc:docMk/>
            <pc:sldMk cId="2769926118" sldId="293"/>
            <ac:spMk id="2" creationId="{5F0C5761-2ACE-4E3B-BBE8-66DCE8391014}"/>
          </ac:spMkLst>
        </pc:spChg>
        <pc:spChg chg="mod">
          <ac:chgData name="Brian Kin Kap Wong" userId="ee26a659d5dbb8d6" providerId="LiveId" clId="{A145885C-8DE6-4FFE-BA61-2BF3C0DAA37B}" dt="2020-05-30T18:14:16.519" v="33" actId="255"/>
          <ac:spMkLst>
            <pc:docMk/>
            <pc:sldMk cId="2769926118" sldId="293"/>
            <ac:spMk id="3" creationId="{1DE0535E-57CA-4F5A-B218-1D01308E78D0}"/>
          </ac:spMkLst>
        </pc:spChg>
      </pc:sldChg>
      <pc:sldChg chg="modSp new mod">
        <pc:chgData name="Brian Kin Kap Wong" userId="ee26a659d5dbb8d6" providerId="LiveId" clId="{A145885C-8DE6-4FFE-BA61-2BF3C0DAA37B}" dt="2020-05-30T18:15:26.493" v="43" actId="27636"/>
        <pc:sldMkLst>
          <pc:docMk/>
          <pc:sldMk cId="1120559311" sldId="294"/>
        </pc:sldMkLst>
        <pc:spChg chg="mod">
          <ac:chgData name="Brian Kin Kap Wong" userId="ee26a659d5dbb8d6" providerId="LiveId" clId="{A145885C-8DE6-4FFE-BA61-2BF3C0DAA37B}" dt="2020-05-30T18:15:26.493" v="43" actId="27636"/>
          <ac:spMkLst>
            <pc:docMk/>
            <pc:sldMk cId="1120559311" sldId="294"/>
            <ac:spMk id="3" creationId="{072151BD-6DD7-49F0-A544-3780C7719EB6}"/>
          </ac:spMkLst>
        </pc:spChg>
      </pc:sldChg>
      <pc:sldChg chg="addSp delSp modSp new mod">
        <pc:chgData name="Brian Kin Kap Wong" userId="ee26a659d5dbb8d6" providerId="LiveId" clId="{A145885C-8DE6-4FFE-BA61-2BF3C0DAA37B}" dt="2020-05-30T18:24:00.292" v="137" actId="255"/>
        <pc:sldMkLst>
          <pc:docMk/>
          <pc:sldMk cId="3866812684" sldId="295"/>
        </pc:sldMkLst>
        <pc:spChg chg="mod">
          <ac:chgData name="Brian Kin Kap Wong" userId="ee26a659d5dbb8d6" providerId="LiveId" clId="{A145885C-8DE6-4FFE-BA61-2BF3C0DAA37B}" dt="2020-05-30T18:23:42.383" v="135" actId="1076"/>
          <ac:spMkLst>
            <pc:docMk/>
            <pc:sldMk cId="3866812684" sldId="295"/>
            <ac:spMk id="2" creationId="{92ACB54A-F62F-406F-BCAF-70110637987D}"/>
          </ac:spMkLst>
        </pc:spChg>
        <pc:spChg chg="del">
          <ac:chgData name="Brian Kin Kap Wong" userId="ee26a659d5dbb8d6" providerId="LiveId" clId="{A145885C-8DE6-4FFE-BA61-2BF3C0DAA37B}" dt="2020-05-30T18:17:14.061" v="80" actId="3680"/>
          <ac:spMkLst>
            <pc:docMk/>
            <pc:sldMk cId="3866812684" sldId="295"/>
            <ac:spMk id="3" creationId="{27DB998A-FA42-48BE-A90C-BC0110B1D769}"/>
          </ac:spMkLst>
        </pc:spChg>
        <pc:graphicFrameChg chg="add mod ord modGraphic">
          <ac:chgData name="Brian Kin Kap Wong" userId="ee26a659d5dbb8d6" providerId="LiveId" clId="{A145885C-8DE6-4FFE-BA61-2BF3C0DAA37B}" dt="2020-05-30T18:24:00.292" v="137" actId="255"/>
          <ac:graphicFrameMkLst>
            <pc:docMk/>
            <pc:sldMk cId="3866812684" sldId="295"/>
            <ac:graphicFrameMk id="4" creationId="{8A7289B1-A21C-41A1-9166-70B744263682}"/>
          </ac:graphicFrameMkLst>
        </pc:graphicFrameChg>
      </pc:sldChg>
      <pc:sldChg chg="modSp new mod">
        <pc:chgData name="Brian Kin Kap Wong" userId="ee26a659d5dbb8d6" providerId="LiveId" clId="{A145885C-8DE6-4FFE-BA61-2BF3C0DAA37B}" dt="2020-05-30T18:26:02.018" v="152" actId="20577"/>
        <pc:sldMkLst>
          <pc:docMk/>
          <pc:sldMk cId="2116713445" sldId="296"/>
        </pc:sldMkLst>
        <pc:spChg chg="mod">
          <ac:chgData name="Brian Kin Kap Wong" userId="ee26a659d5dbb8d6" providerId="LiveId" clId="{A145885C-8DE6-4FFE-BA61-2BF3C0DAA37B}" dt="2020-05-30T18:25:42.436" v="145" actId="1076"/>
          <ac:spMkLst>
            <pc:docMk/>
            <pc:sldMk cId="2116713445" sldId="296"/>
            <ac:spMk id="2" creationId="{097E9A85-03BF-4CA7-8AAB-B0FF8F1299CF}"/>
          </ac:spMkLst>
        </pc:spChg>
        <pc:spChg chg="mod">
          <ac:chgData name="Brian Kin Kap Wong" userId="ee26a659d5dbb8d6" providerId="LiveId" clId="{A145885C-8DE6-4FFE-BA61-2BF3C0DAA37B}" dt="2020-05-30T18:26:02.018" v="152" actId="20577"/>
          <ac:spMkLst>
            <pc:docMk/>
            <pc:sldMk cId="2116713445" sldId="296"/>
            <ac:spMk id="3" creationId="{132CD946-FA73-449A-9A53-D0A11F84B20F}"/>
          </ac:spMkLst>
        </pc:spChg>
      </pc:sldChg>
      <pc:sldChg chg="modSp new mod">
        <pc:chgData name="Brian Kin Kap Wong" userId="ee26a659d5dbb8d6" providerId="LiveId" clId="{A145885C-8DE6-4FFE-BA61-2BF3C0DAA37B}" dt="2020-05-30T18:26:46.065" v="155" actId="255"/>
        <pc:sldMkLst>
          <pc:docMk/>
          <pc:sldMk cId="402759260" sldId="297"/>
        </pc:sldMkLst>
        <pc:spChg chg="mod">
          <ac:chgData name="Brian Kin Kap Wong" userId="ee26a659d5dbb8d6" providerId="LiveId" clId="{A145885C-8DE6-4FFE-BA61-2BF3C0DAA37B}" dt="2020-05-30T18:26:46.065" v="155" actId="255"/>
          <ac:spMkLst>
            <pc:docMk/>
            <pc:sldMk cId="402759260" sldId="297"/>
            <ac:spMk id="3" creationId="{7B2322E1-DC21-4E9A-9E06-6AF55638D70F}"/>
          </ac:spMkLst>
        </pc:spChg>
      </pc:sldChg>
      <pc:sldChg chg="modSp new mod">
        <pc:chgData name="Brian Kin Kap Wong" userId="ee26a659d5dbb8d6" providerId="LiveId" clId="{A145885C-8DE6-4FFE-BA61-2BF3C0DAA37B}" dt="2020-05-30T18:27:34.230" v="163" actId="255"/>
        <pc:sldMkLst>
          <pc:docMk/>
          <pc:sldMk cId="3983875189" sldId="298"/>
        </pc:sldMkLst>
        <pc:spChg chg="mod">
          <ac:chgData name="Brian Kin Kap Wong" userId="ee26a659d5dbb8d6" providerId="LiveId" clId="{A145885C-8DE6-4FFE-BA61-2BF3C0DAA37B}" dt="2020-05-30T18:27:34.230" v="163" actId="255"/>
          <ac:spMkLst>
            <pc:docMk/>
            <pc:sldMk cId="3983875189" sldId="298"/>
            <ac:spMk id="3" creationId="{5B70EE4D-3372-4A1C-96B2-A5F23B3E6797}"/>
          </ac:spMkLst>
        </pc:spChg>
      </pc:sldChg>
      <pc:sldChg chg="modSp new mod">
        <pc:chgData name="Brian Kin Kap Wong" userId="ee26a659d5dbb8d6" providerId="LiveId" clId="{A145885C-8DE6-4FFE-BA61-2BF3C0DAA37B}" dt="2020-05-30T18:29:05.640" v="171" actId="14100"/>
        <pc:sldMkLst>
          <pc:docMk/>
          <pc:sldMk cId="1761790910" sldId="299"/>
        </pc:sldMkLst>
        <pc:spChg chg="mod">
          <ac:chgData name="Brian Kin Kap Wong" userId="ee26a659d5dbb8d6" providerId="LiveId" clId="{A145885C-8DE6-4FFE-BA61-2BF3C0DAA37B}" dt="2020-05-30T18:27:57.401" v="165"/>
          <ac:spMkLst>
            <pc:docMk/>
            <pc:sldMk cId="1761790910" sldId="299"/>
            <ac:spMk id="2" creationId="{88F8BBA5-9010-4657-908A-7CA5A0604D85}"/>
          </ac:spMkLst>
        </pc:spChg>
        <pc:spChg chg="mod">
          <ac:chgData name="Brian Kin Kap Wong" userId="ee26a659d5dbb8d6" providerId="LiveId" clId="{A145885C-8DE6-4FFE-BA61-2BF3C0DAA37B}" dt="2020-05-30T18:29:05.640" v="171" actId="14100"/>
          <ac:spMkLst>
            <pc:docMk/>
            <pc:sldMk cId="1761790910" sldId="299"/>
            <ac:spMk id="3" creationId="{AF4F0DAF-F148-4A13-8F3B-814E1007E7DF}"/>
          </ac:spMkLst>
        </pc:spChg>
      </pc:sldChg>
      <pc:sldChg chg="modSp new mod">
        <pc:chgData name="Brian Kin Kap Wong" userId="ee26a659d5dbb8d6" providerId="LiveId" clId="{A145885C-8DE6-4FFE-BA61-2BF3C0DAA37B}" dt="2020-05-30T18:30:19.818" v="179" actId="20577"/>
        <pc:sldMkLst>
          <pc:docMk/>
          <pc:sldMk cId="551230427" sldId="300"/>
        </pc:sldMkLst>
        <pc:spChg chg="mod">
          <ac:chgData name="Brian Kin Kap Wong" userId="ee26a659d5dbb8d6" providerId="LiveId" clId="{A145885C-8DE6-4FFE-BA61-2BF3C0DAA37B}" dt="2020-05-30T18:29:20.864" v="173"/>
          <ac:spMkLst>
            <pc:docMk/>
            <pc:sldMk cId="551230427" sldId="300"/>
            <ac:spMk id="2" creationId="{B298C414-49DF-493C-8DDD-46F19C7BB05A}"/>
          </ac:spMkLst>
        </pc:spChg>
        <pc:spChg chg="mod">
          <ac:chgData name="Brian Kin Kap Wong" userId="ee26a659d5dbb8d6" providerId="LiveId" clId="{A145885C-8DE6-4FFE-BA61-2BF3C0DAA37B}" dt="2020-05-30T18:30:19.818" v="179" actId="20577"/>
          <ac:spMkLst>
            <pc:docMk/>
            <pc:sldMk cId="551230427" sldId="300"/>
            <ac:spMk id="3" creationId="{2AE40D76-6169-43A0-88D6-7AF9506CA245}"/>
          </ac:spMkLst>
        </pc:spChg>
      </pc:sldChg>
      <pc:sldChg chg="modSp new mod">
        <pc:chgData name="Brian Kin Kap Wong" userId="ee26a659d5dbb8d6" providerId="LiveId" clId="{A145885C-8DE6-4FFE-BA61-2BF3C0DAA37B}" dt="2020-05-30T18:31:20.384" v="188" actId="14100"/>
        <pc:sldMkLst>
          <pc:docMk/>
          <pc:sldMk cId="175867640" sldId="301"/>
        </pc:sldMkLst>
        <pc:spChg chg="mod">
          <ac:chgData name="Brian Kin Kap Wong" userId="ee26a659d5dbb8d6" providerId="LiveId" clId="{A145885C-8DE6-4FFE-BA61-2BF3C0DAA37B}" dt="2020-05-30T18:30:34.538" v="181"/>
          <ac:spMkLst>
            <pc:docMk/>
            <pc:sldMk cId="175867640" sldId="301"/>
            <ac:spMk id="2" creationId="{E95C807C-EC21-4CE2-B81D-3781F18E1275}"/>
          </ac:spMkLst>
        </pc:spChg>
        <pc:spChg chg="mod">
          <ac:chgData name="Brian Kin Kap Wong" userId="ee26a659d5dbb8d6" providerId="LiveId" clId="{A145885C-8DE6-4FFE-BA61-2BF3C0DAA37B}" dt="2020-05-30T18:31:20.384" v="188" actId="14100"/>
          <ac:spMkLst>
            <pc:docMk/>
            <pc:sldMk cId="175867640" sldId="301"/>
            <ac:spMk id="3" creationId="{93675913-9D52-4022-8DF0-11F0741ABB54}"/>
          </ac:spMkLst>
        </pc:spChg>
      </pc:sldChg>
      <pc:sldChg chg="modSp new mod">
        <pc:chgData name="Brian Kin Kap Wong" userId="ee26a659d5dbb8d6" providerId="LiveId" clId="{A145885C-8DE6-4FFE-BA61-2BF3C0DAA37B}" dt="2020-05-30T18:32:20.519" v="193" actId="14100"/>
        <pc:sldMkLst>
          <pc:docMk/>
          <pc:sldMk cId="2880999298" sldId="302"/>
        </pc:sldMkLst>
        <pc:spChg chg="mod">
          <ac:chgData name="Brian Kin Kap Wong" userId="ee26a659d5dbb8d6" providerId="LiveId" clId="{A145885C-8DE6-4FFE-BA61-2BF3C0DAA37B}" dt="2020-05-30T18:31:35.805" v="190"/>
          <ac:spMkLst>
            <pc:docMk/>
            <pc:sldMk cId="2880999298" sldId="302"/>
            <ac:spMk id="2" creationId="{D7B519AE-5AC2-4D39-93D2-DA2EBCE10BB5}"/>
          </ac:spMkLst>
        </pc:spChg>
        <pc:spChg chg="mod">
          <ac:chgData name="Brian Kin Kap Wong" userId="ee26a659d5dbb8d6" providerId="LiveId" clId="{A145885C-8DE6-4FFE-BA61-2BF3C0DAA37B}" dt="2020-05-30T18:32:20.519" v="193" actId="14100"/>
          <ac:spMkLst>
            <pc:docMk/>
            <pc:sldMk cId="2880999298" sldId="302"/>
            <ac:spMk id="3" creationId="{1873EBF2-282D-44BB-B020-D7A33F99D003}"/>
          </ac:spMkLst>
        </pc:spChg>
      </pc:sldChg>
      <pc:sldChg chg="modSp new mod">
        <pc:chgData name="Brian Kin Kap Wong" userId="ee26a659d5dbb8d6" providerId="LiveId" clId="{A145885C-8DE6-4FFE-BA61-2BF3C0DAA37B}" dt="2020-05-30T18:33:11.555" v="199" actId="255"/>
        <pc:sldMkLst>
          <pc:docMk/>
          <pc:sldMk cId="525716722" sldId="303"/>
        </pc:sldMkLst>
        <pc:spChg chg="mod">
          <ac:chgData name="Brian Kin Kap Wong" userId="ee26a659d5dbb8d6" providerId="LiveId" clId="{A145885C-8DE6-4FFE-BA61-2BF3C0DAA37B}" dt="2020-05-30T18:32:36.351" v="195"/>
          <ac:spMkLst>
            <pc:docMk/>
            <pc:sldMk cId="525716722" sldId="303"/>
            <ac:spMk id="2" creationId="{3972CB24-5C64-4FD3-B6FA-6FD77E8EE1A8}"/>
          </ac:spMkLst>
        </pc:spChg>
        <pc:spChg chg="mod">
          <ac:chgData name="Brian Kin Kap Wong" userId="ee26a659d5dbb8d6" providerId="LiveId" clId="{A145885C-8DE6-4FFE-BA61-2BF3C0DAA37B}" dt="2020-05-30T18:33:11.555" v="199" actId="255"/>
          <ac:spMkLst>
            <pc:docMk/>
            <pc:sldMk cId="525716722" sldId="303"/>
            <ac:spMk id="3" creationId="{6AFA96CD-D7FA-486E-A0C7-92CA3BDA2ADA}"/>
          </ac:spMkLst>
        </pc:spChg>
      </pc:sldChg>
      <pc:sldChg chg="modSp new mod">
        <pc:chgData name="Brian Kin Kap Wong" userId="ee26a659d5dbb8d6" providerId="LiveId" clId="{A145885C-8DE6-4FFE-BA61-2BF3C0DAA37B}" dt="2020-05-30T18:34:15.519" v="207" actId="27636"/>
        <pc:sldMkLst>
          <pc:docMk/>
          <pc:sldMk cId="2300273510" sldId="304"/>
        </pc:sldMkLst>
        <pc:spChg chg="mod">
          <ac:chgData name="Brian Kin Kap Wong" userId="ee26a659d5dbb8d6" providerId="LiveId" clId="{A145885C-8DE6-4FFE-BA61-2BF3C0DAA37B}" dt="2020-05-30T18:33:39.247" v="201"/>
          <ac:spMkLst>
            <pc:docMk/>
            <pc:sldMk cId="2300273510" sldId="304"/>
            <ac:spMk id="2" creationId="{CC3B96BB-32F3-4779-9A40-142D8A709581}"/>
          </ac:spMkLst>
        </pc:spChg>
        <pc:spChg chg="mod">
          <ac:chgData name="Brian Kin Kap Wong" userId="ee26a659d5dbb8d6" providerId="LiveId" clId="{A145885C-8DE6-4FFE-BA61-2BF3C0DAA37B}" dt="2020-05-30T18:34:15.519" v="207" actId="27636"/>
          <ac:spMkLst>
            <pc:docMk/>
            <pc:sldMk cId="2300273510" sldId="304"/>
            <ac:spMk id="3" creationId="{9DCE966A-74CB-48B7-9E75-DD1DD16A2770}"/>
          </ac:spMkLst>
        </pc:spChg>
      </pc:sldChg>
      <pc:sldChg chg="modSp new mod">
        <pc:chgData name="Brian Kin Kap Wong" userId="ee26a659d5dbb8d6" providerId="LiveId" clId="{A145885C-8DE6-4FFE-BA61-2BF3C0DAA37B}" dt="2020-05-30T18:34:57.475" v="217" actId="20577"/>
        <pc:sldMkLst>
          <pc:docMk/>
          <pc:sldMk cId="1439139831" sldId="305"/>
        </pc:sldMkLst>
        <pc:spChg chg="mod">
          <ac:chgData name="Brian Kin Kap Wong" userId="ee26a659d5dbb8d6" providerId="LiveId" clId="{A145885C-8DE6-4FFE-BA61-2BF3C0DAA37B}" dt="2020-05-30T18:34:57.475" v="217" actId="20577"/>
          <ac:spMkLst>
            <pc:docMk/>
            <pc:sldMk cId="1439139831" sldId="305"/>
            <ac:spMk id="3" creationId="{3E0325EF-05EB-4614-A98D-68E5298D3184}"/>
          </ac:spMkLst>
        </pc:spChg>
      </pc:sldChg>
      <pc:sldChg chg="modSp new mod">
        <pc:chgData name="Brian Kin Kap Wong" userId="ee26a659d5dbb8d6" providerId="LiveId" clId="{A145885C-8DE6-4FFE-BA61-2BF3C0DAA37B}" dt="2020-05-30T18:37:27.450" v="229" actId="20577"/>
        <pc:sldMkLst>
          <pc:docMk/>
          <pc:sldMk cId="1460309194" sldId="306"/>
        </pc:sldMkLst>
        <pc:spChg chg="mod">
          <ac:chgData name="Brian Kin Kap Wong" userId="ee26a659d5dbb8d6" providerId="LiveId" clId="{A145885C-8DE6-4FFE-BA61-2BF3C0DAA37B}" dt="2020-05-30T18:37:27.450" v="229" actId="20577"/>
          <ac:spMkLst>
            <pc:docMk/>
            <pc:sldMk cId="1460309194" sldId="306"/>
            <ac:spMk id="2" creationId="{DA41728C-20B9-4EC6-8B64-236BDB1F8588}"/>
          </ac:spMkLst>
        </pc:spChg>
        <pc:spChg chg="mod">
          <ac:chgData name="Brian Kin Kap Wong" userId="ee26a659d5dbb8d6" providerId="LiveId" clId="{A145885C-8DE6-4FFE-BA61-2BF3C0DAA37B}" dt="2020-05-30T18:36:45.514" v="222" actId="14100"/>
          <ac:spMkLst>
            <pc:docMk/>
            <pc:sldMk cId="1460309194" sldId="306"/>
            <ac:spMk id="3" creationId="{C60692D5-4ED7-4F5B-827E-30AE2CBC825D}"/>
          </ac:spMkLst>
        </pc:spChg>
      </pc:sldChg>
      <pc:sldChg chg="modSp new mod">
        <pc:chgData name="Brian Kin Kap Wong" userId="ee26a659d5dbb8d6" providerId="LiveId" clId="{A145885C-8DE6-4FFE-BA61-2BF3C0DAA37B}" dt="2020-05-30T18:38:10.369" v="242" actId="14100"/>
        <pc:sldMkLst>
          <pc:docMk/>
          <pc:sldMk cId="1434940874" sldId="307"/>
        </pc:sldMkLst>
        <pc:spChg chg="mod">
          <ac:chgData name="Brian Kin Kap Wong" userId="ee26a659d5dbb8d6" providerId="LiveId" clId="{A145885C-8DE6-4FFE-BA61-2BF3C0DAA37B}" dt="2020-05-30T18:37:33.303" v="233" actId="20577"/>
          <ac:spMkLst>
            <pc:docMk/>
            <pc:sldMk cId="1434940874" sldId="307"/>
            <ac:spMk id="2" creationId="{9A4191F2-0037-4AB9-A33D-1E736D981FDB}"/>
          </ac:spMkLst>
        </pc:spChg>
        <pc:spChg chg="mod">
          <ac:chgData name="Brian Kin Kap Wong" userId="ee26a659d5dbb8d6" providerId="LiveId" clId="{A145885C-8DE6-4FFE-BA61-2BF3C0DAA37B}" dt="2020-05-30T18:38:10.369" v="242" actId="14100"/>
          <ac:spMkLst>
            <pc:docMk/>
            <pc:sldMk cId="1434940874" sldId="307"/>
            <ac:spMk id="3" creationId="{D4382DC7-B720-45CE-9E16-B57F50D71DD6}"/>
          </ac:spMkLst>
        </pc:spChg>
      </pc:sldChg>
      <pc:sldChg chg="modSp new mod">
        <pc:chgData name="Brian Kin Kap Wong" userId="ee26a659d5dbb8d6" providerId="LiveId" clId="{A145885C-8DE6-4FFE-BA61-2BF3C0DAA37B}" dt="2020-05-30T18:38:54.902" v="251" actId="14100"/>
        <pc:sldMkLst>
          <pc:docMk/>
          <pc:sldMk cId="2694144563" sldId="308"/>
        </pc:sldMkLst>
        <pc:spChg chg="mod">
          <ac:chgData name="Brian Kin Kap Wong" userId="ee26a659d5dbb8d6" providerId="LiveId" clId="{A145885C-8DE6-4FFE-BA61-2BF3C0DAA37B}" dt="2020-05-30T18:38:19.178" v="247" actId="20577"/>
          <ac:spMkLst>
            <pc:docMk/>
            <pc:sldMk cId="2694144563" sldId="308"/>
            <ac:spMk id="2" creationId="{BDF0E902-40CE-4BB1-9D08-653398F248FC}"/>
          </ac:spMkLst>
        </pc:spChg>
        <pc:spChg chg="mod">
          <ac:chgData name="Brian Kin Kap Wong" userId="ee26a659d5dbb8d6" providerId="LiveId" clId="{A145885C-8DE6-4FFE-BA61-2BF3C0DAA37B}" dt="2020-05-30T18:38:54.902" v="251" actId="14100"/>
          <ac:spMkLst>
            <pc:docMk/>
            <pc:sldMk cId="2694144563" sldId="308"/>
            <ac:spMk id="3" creationId="{85FDC71E-63D3-4F8A-8BF0-9A8C66A6D4FE}"/>
          </ac:spMkLst>
        </pc:spChg>
      </pc:sldChg>
      <pc:sldChg chg="modSp new mod">
        <pc:chgData name="Brian Kin Kap Wong" userId="ee26a659d5dbb8d6" providerId="LiveId" clId="{A145885C-8DE6-4FFE-BA61-2BF3C0DAA37B}" dt="2020-05-30T18:39:47.372" v="261" actId="20577"/>
        <pc:sldMkLst>
          <pc:docMk/>
          <pc:sldMk cId="1934126036" sldId="309"/>
        </pc:sldMkLst>
        <pc:spChg chg="mod">
          <ac:chgData name="Brian Kin Kap Wong" userId="ee26a659d5dbb8d6" providerId="LiveId" clId="{A145885C-8DE6-4FFE-BA61-2BF3C0DAA37B}" dt="2020-05-30T18:39:47.372" v="261" actId="20577"/>
          <ac:spMkLst>
            <pc:docMk/>
            <pc:sldMk cId="1934126036" sldId="309"/>
            <ac:spMk id="3" creationId="{7F46D3E0-FFC7-4634-88D0-C1C95475A81F}"/>
          </ac:spMkLst>
        </pc:spChg>
      </pc:sldChg>
      <pc:sldChg chg="modSp new mod">
        <pc:chgData name="Brian Kin Kap Wong" userId="ee26a659d5dbb8d6" providerId="LiveId" clId="{A145885C-8DE6-4FFE-BA61-2BF3C0DAA37B}" dt="2020-05-30T18:40:20.037" v="264" actId="255"/>
        <pc:sldMkLst>
          <pc:docMk/>
          <pc:sldMk cId="1233544124" sldId="310"/>
        </pc:sldMkLst>
        <pc:spChg chg="mod">
          <ac:chgData name="Brian Kin Kap Wong" userId="ee26a659d5dbb8d6" providerId="LiveId" clId="{A145885C-8DE6-4FFE-BA61-2BF3C0DAA37B}" dt="2020-05-30T18:40:20.037" v="264" actId="255"/>
          <ac:spMkLst>
            <pc:docMk/>
            <pc:sldMk cId="1233544124" sldId="310"/>
            <ac:spMk id="3" creationId="{71F4CF1C-F434-4FFC-8B4B-6C7EF8437872}"/>
          </ac:spMkLst>
        </pc:spChg>
      </pc:sldChg>
      <pc:sldChg chg="modSp new mod">
        <pc:chgData name="Brian Kin Kap Wong" userId="ee26a659d5dbb8d6" providerId="LiveId" clId="{A145885C-8DE6-4FFE-BA61-2BF3C0DAA37B}" dt="2020-05-30T18:43:36.296" v="345" actId="14100"/>
        <pc:sldMkLst>
          <pc:docMk/>
          <pc:sldMk cId="727940363" sldId="311"/>
        </pc:sldMkLst>
        <pc:spChg chg="mod">
          <ac:chgData name="Brian Kin Kap Wong" userId="ee26a659d5dbb8d6" providerId="LiveId" clId="{A145885C-8DE6-4FFE-BA61-2BF3C0DAA37B}" dt="2020-05-30T18:41:07.028" v="276"/>
          <ac:spMkLst>
            <pc:docMk/>
            <pc:sldMk cId="727940363" sldId="311"/>
            <ac:spMk id="2" creationId="{67736D68-B89C-4D9B-9178-FA18FECC9571}"/>
          </ac:spMkLst>
        </pc:spChg>
        <pc:spChg chg="mod">
          <ac:chgData name="Brian Kin Kap Wong" userId="ee26a659d5dbb8d6" providerId="LiveId" clId="{A145885C-8DE6-4FFE-BA61-2BF3C0DAA37B}" dt="2020-05-30T18:43:36.296" v="345" actId="14100"/>
          <ac:spMkLst>
            <pc:docMk/>
            <pc:sldMk cId="727940363" sldId="311"/>
            <ac:spMk id="3" creationId="{560E7599-CB77-4E44-9E43-C35B8A7678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7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7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7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46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364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23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20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1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4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3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4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3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1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14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FDD5F-0733-4117-A17B-EA0B43BA3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歡迎參加主日學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D0129-6AE7-43EA-B1A7-BAFC4FAC4B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雅歌第八章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34808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8BBA5-9010-4657-908A-7CA5A060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雅歌八：</a:t>
            </a:r>
            <a:r>
              <a:rPr lang="en-US" altLang="zh-TW" dirty="0"/>
              <a:t>5 - 14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F0DAF-F148-4A13-8F3B-814E1007E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2096064"/>
            <a:ext cx="99441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(</a:t>
            </a:r>
            <a:r>
              <a:rPr lang="zh-TW" altLang="en-US" sz="3200" dirty="0"/>
              <a:t>耶路撒冷眾童女</a:t>
            </a:r>
            <a:r>
              <a:rPr lang="en-US" altLang="zh-TW" sz="3200" dirty="0"/>
              <a:t>)	5 </a:t>
            </a:r>
            <a:r>
              <a:rPr lang="zh-TW" altLang="en-US" sz="3200" dirty="0"/>
              <a:t>那 靠 著 良 人 從 曠 野 上 來 是 誰 呢 ？ </a:t>
            </a:r>
            <a:endParaRPr lang="en-CA" altLang="zh-TW" sz="3200" dirty="0"/>
          </a:p>
          <a:p>
            <a:pPr marL="0" indent="0">
              <a:buNone/>
            </a:pPr>
            <a:r>
              <a:rPr lang="zh-TW" altLang="en-US" sz="3200" dirty="0"/>
              <a:t>（ 女主角） 我 在 蘋 果 樹 下 叫 醒 你 。 你 母 親 在 的 那 裡 為 你 劬 勞 ； 生 養 你 的 在 那 裡 為 你 劬 勞 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6179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8C414-49DF-493C-8DDD-46F19C7B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雅歌八：</a:t>
            </a:r>
            <a:r>
              <a:rPr lang="en-US" altLang="zh-TW" dirty="0"/>
              <a:t>5 - 14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40D76-6169-43A0-88D6-7AF9506CA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2096064"/>
            <a:ext cx="10762732" cy="4057086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(</a:t>
            </a:r>
            <a:r>
              <a:rPr lang="zh-TW" altLang="en-US" sz="3200" dirty="0"/>
              <a:t>女主角</a:t>
            </a:r>
            <a:r>
              <a:rPr lang="en-US" altLang="zh-TW" sz="3200" dirty="0"/>
              <a:t>)		6 </a:t>
            </a:r>
            <a:r>
              <a:rPr lang="zh-TW" altLang="en-US" sz="3200" dirty="0"/>
              <a:t>求 你 將 我 放 在 你 心 上 如 印 記 ， 帶 在 你 臂 上 如 戳 記 。 因 為 愛 情 如 死 之 堅 強 ， 嫉 恨 如 陰 間 之 殘 忍 ； 所 發 的 電 光 是 火 焰 的 電 光 ， 是 耶 和 華 的 烈 焰 。</a:t>
            </a:r>
            <a:r>
              <a:rPr lang="en-US" altLang="zh-TW" sz="3200" dirty="0"/>
              <a:t>7 </a:t>
            </a:r>
            <a:r>
              <a:rPr lang="zh-TW" altLang="en-US" sz="3200" dirty="0"/>
              <a:t>愛 情 ， 眾 水 不 能 息 滅 ， 大 水 也 不 能 淹 沒 。 若 有 人 拿 家 中 所 有 的 財 寶 要 換 愛 情 ， 就 全 被 藐 視 。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55123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807C-EC21-4CE2-B81D-3781F18E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雅歌八：</a:t>
            </a:r>
            <a:r>
              <a:rPr lang="en-US" altLang="zh-TW" dirty="0"/>
              <a:t>5 - 14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75913-9D52-4022-8DF0-11F0741A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2096064"/>
            <a:ext cx="10743682" cy="415233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（女主角的兄弟）	</a:t>
            </a:r>
            <a:r>
              <a:rPr lang="en-US" altLang="zh-TW" sz="3200" dirty="0"/>
              <a:t>8 </a:t>
            </a:r>
            <a:r>
              <a:rPr lang="zh-TW" altLang="en-US" sz="3200" dirty="0"/>
              <a:t>我 們 有 一 小 妹 ； 他 的 兩 乳 尚 未 長 成 ， 人 來 提 親 的 日 子 ， 我 們 當 為 他 怎 樣 辦 理 ？  </a:t>
            </a:r>
            <a:r>
              <a:rPr lang="en-US" altLang="zh-TW" sz="3200" dirty="0"/>
              <a:t>9 </a:t>
            </a:r>
            <a:r>
              <a:rPr lang="zh-TW" altLang="en-US" sz="3200" dirty="0"/>
              <a:t>他 若 是 牆 ， 我 們 要 在 其 上 建 造 銀 塔 ； 他 若 是 門 ， 我 們 要 用 香 柏 木 板 圍 護 他 。</a:t>
            </a:r>
            <a:endParaRPr lang="en-CA" altLang="zh-TW" sz="3200" dirty="0"/>
          </a:p>
          <a:p>
            <a:r>
              <a:rPr lang="zh-TW" altLang="en-US" sz="3200" dirty="0"/>
              <a:t> </a:t>
            </a:r>
            <a:r>
              <a:rPr lang="en-US" altLang="zh-TW" sz="3200" dirty="0"/>
              <a:t>(</a:t>
            </a:r>
            <a:r>
              <a:rPr lang="zh-TW" altLang="en-US" sz="3200" dirty="0"/>
              <a:t>女主角</a:t>
            </a:r>
            <a:r>
              <a:rPr lang="en-US" altLang="zh-TW" sz="3200" dirty="0"/>
              <a:t>)	10 </a:t>
            </a:r>
            <a:r>
              <a:rPr lang="zh-TW" altLang="en-US" sz="3200" dirty="0"/>
              <a:t>我 是 牆 ； 我 兩 乳 像 其 上 的 樓 。 那 時 ， 我 在 他 眼 中 像 得 平 安 的 人 。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586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519AE-5AC2-4D39-93D2-DA2EBCE1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雅歌八：</a:t>
            </a:r>
            <a:r>
              <a:rPr lang="en-US" altLang="zh-TW" dirty="0"/>
              <a:t>5 - 14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3EBF2-282D-44BB-B020-D7A33F99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096064"/>
            <a:ext cx="10696057" cy="369513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（女主角）	</a:t>
            </a:r>
            <a:r>
              <a:rPr lang="en-US" altLang="zh-TW" sz="3200" dirty="0"/>
              <a:t>11 </a:t>
            </a:r>
            <a:r>
              <a:rPr lang="zh-TW" altLang="en-US" sz="3200" dirty="0"/>
              <a:t>所 羅 門 在 巴 力 哈 們 有 一 葡 萄 園 ； 他 將 這 葡 萄 園 交 給 看 守 的 人 ， 為 其 中 的 果 子 必 交 一 千 舍 客 勒 銀 子 。</a:t>
            </a:r>
            <a:r>
              <a:rPr lang="en-US" altLang="zh-TW" sz="3200" dirty="0"/>
              <a:t>12 </a:t>
            </a:r>
            <a:r>
              <a:rPr lang="zh-TW" altLang="en-US" sz="3200" dirty="0"/>
              <a:t>我 自 己 的 葡 萄 園 在 我 面 前 。 所 羅 門 哪 ， 一 千 舍 客 勒 歸 你 ， 二 百 舍 客 勒 歸 看 守 果 子 的 人 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80999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CB24-5C64-4FD3-B6FA-6FD77E8EE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雅歌八：</a:t>
            </a:r>
            <a:r>
              <a:rPr lang="en-US" altLang="zh-TW" dirty="0"/>
              <a:t>5 - 14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A96CD-D7FA-486E-A0C7-92CA3BDA2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（男）</a:t>
            </a:r>
            <a:r>
              <a:rPr lang="en-US" altLang="zh-TW" sz="3600" dirty="0"/>
              <a:t>13 </a:t>
            </a:r>
            <a:r>
              <a:rPr lang="zh-TW" altLang="en-US" sz="3600" dirty="0"/>
              <a:t>你 這 住 在 園 中 的 ， 同 伴 都 要 聽 你 的 聲 音 ， 求 你 使 我 也 得 聽 見 。 </a:t>
            </a:r>
            <a:endParaRPr lang="en-CA" altLang="zh-TW" sz="3600" dirty="0"/>
          </a:p>
          <a:p>
            <a:r>
              <a:rPr lang="en-US" altLang="zh-TW" sz="3600" dirty="0"/>
              <a:t>(</a:t>
            </a:r>
            <a:r>
              <a:rPr lang="zh-TW" altLang="en-US" sz="3600" dirty="0"/>
              <a:t>女</a:t>
            </a:r>
            <a:r>
              <a:rPr lang="en-US" altLang="zh-TW" sz="3600" dirty="0"/>
              <a:t>)	14 </a:t>
            </a:r>
            <a:r>
              <a:rPr lang="zh-TW" altLang="en-US" sz="3600" dirty="0"/>
              <a:t>我 的 良 人 哪 ， 求 你 快 來 ！ 如 羚 羊 或 小 鹿 在 香 草 山 上 。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25716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B96BB-32F3-4779-9A40-142D8A70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經文結構：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E966A-74CB-48B7-9E75-DD1DD16A2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52336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A.	</a:t>
            </a:r>
            <a:r>
              <a:rPr lang="zh-TW" altLang="en-US" sz="3600" dirty="0"/>
              <a:t>是誰	</a:t>
            </a:r>
            <a:r>
              <a:rPr lang="en-US" altLang="zh-TW" sz="3600" dirty="0"/>
              <a:t>(</a:t>
            </a:r>
            <a:r>
              <a:rPr lang="zh-TW" altLang="en-US" sz="3600" dirty="0"/>
              <a:t>八：</a:t>
            </a:r>
            <a:r>
              <a:rPr lang="en-US" altLang="zh-TW" sz="3600" dirty="0"/>
              <a:t>5)</a:t>
            </a:r>
          </a:p>
          <a:p>
            <a:r>
              <a:rPr lang="en-US" altLang="zh-TW" sz="3600" dirty="0"/>
              <a:t>B.	</a:t>
            </a:r>
            <a:r>
              <a:rPr lang="zh-TW" altLang="en-US" sz="3600" dirty="0"/>
              <a:t>愛的精義 </a:t>
            </a:r>
            <a:r>
              <a:rPr lang="en-US" altLang="zh-TW" sz="3600" dirty="0"/>
              <a:t>(</a:t>
            </a:r>
            <a:r>
              <a:rPr lang="zh-TW" altLang="en-US" sz="3600" dirty="0"/>
              <a:t>八：</a:t>
            </a:r>
            <a:r>
              <a:rPr lang="en-US" altLang="zh-TW" sz="3600" dirty="0"/>
              <a:t>6 – 7)</a:t>
            </a:r>
          </a:p>
          <a:p>
            <a:r>
              <a:rPr lang="en-US" altLang="zh-TW" sz="3600" dirty="0"/>
              <a:t>C.	</a:t>
            </a:r>
            <a:r>
              <a:rPr lang="zh-TW" altLang="en-US" sz="3600" dirty="0"/>
              <a:t>我們家的小妹 </a:t>
            </a:r>
            <a:r>
              <a:rPr lang="en-US" altLang="zh-TW" sz="3600" dirty="0"/>
              <a:t>(</a:t>
            </a:r>
            <a:r>
              <a:rPr lang="zh-TW" altLang="en-US" sz="3600" dirty="0"/>
              <a:t>八： </a:t>
            </a:r>
            <a:r>
              <a:rPr lang="en-US" altLang="zh-TW" sz="3600" dirty="0"/>
              <a:t>8 – 10)</a:t>
            </a:r>
          </a:p>
          <a:p>
            <a:r>
              <a:rPr lang="en-US" altLang="zh-TW" sz="3600" dirty="0"/>
              <a:t>D.	</a:t>
            </a:r>
            <a:r>
              <a:rPr lang="zh-TW" altLang="en-US" sz="3600" dirty="0"/>
              <a:t>兩個葡萄園 </a:t>
            </a:r>
            <a:r>
              <a:rPr lang="en-US" altLang="zh-TW" sz="3600" dirty="0"/>
              <a:t>(</a:t>
            </a:r>
            <a:r>
              <a:rPr lang="zh-TW" altLang="en-US" sz="3600" dirty="0"/>
              <a:t>八：</a:t>
            </a:r>
            <a:r>
              <a:rPr lang="en-US" altLang="zh-TW" sz="3600" dirty="0"/>
              <a:t>11 – 12)</a:t>
            </a:r>
          </a:p>
          <a:p>
            <a:r>
              <a:rPr lang="en-US" altLang="zh-TW" sz="3600" dirty="0"/>
              <a:t>E.	</a:t>
            </a:r>
            <a:r>
              <a:rPr lang="zh-TW" altLang="en-US" sz="3600" dirty="0"/>
              <a:t>求你快來 </a:t>
            </a:r>
            <a:r>
              <a:rPr lang="en-US" altLang="zh-TW" sz="3600" dirty="0"/>
              <a:t>(</a:t>
            </a:r>
            <a:r>
              <a:rPr lang="zh-TW" altLang="en-US" sz="3600" dirty="0"/>
              <a:t>八：</a:t>
            </a:r>
            <a:r>
              <a:rPr lang="en-US" altLang="zh-TW" sz="3600" dirty="0"/>
              <a:t>13 – 14)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0273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FA56-2462-4DB9-B6FC-0864B307D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325EF-05EB-4614-A98D-68E5298D3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096064"/>
            <a:ext cx="10953232" cy="4476186"/>
          </a:xfrm>
        </p:spPr>
        <p:txBody>
          <a:bodyPr>
            <a:normAutofit/>
          </a:bodyPr>
          <a:lstStyle/>
          <a:p>
            <a:r>
              <a:rPr lang="zh-TW" altLang="en-US" dirty="0"/>
              <a:t> </a:t>
            </a:r>
            <a:r>
              <a:rPr lang="en-US" altLang="zh-TW" sz="3200" dirty="0"/>
              <a:t>V5a	</a:t>
            </a:r>
            <a:r>
              <a:rPr lang="zh-TW" altLang="en-US" sz="3200" dirty="0"/>
              <a:t>「靠著良人」指女主角靠著良人一起從曠野上來</a:t>
            </a:r>
          </a:p>
          <a:p>
            <a:r>
              <a:rPr lang="en-US" altLang="zh-TW" sz="3200" dirty="0"/>
              <a:t>V5b	</a:t>
            </a:r>
            <a:r>
              <a:rPr lang="zh-TW" altLang="en-US" sz="3200" dirty="0"/>
              <a:t>是女主角的發聲：「我 在 蘋 果 樹 下 叫 醒 你 。 」 呼應之前第四節：不要驚動愛情，因我在 蘋 果 樹 下 叫 醒 你。   「你 母 親 在 的 那 裡 為 你 劬 勞 ； 生 養 你 的 在 那 裡 為 你 劬 勞 。」指男主角母親曾在蘋果樹下生他；故此，蘋果樹不僅象徵愛情，也象徵生命的傳承。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913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1728C-20B9-4EC6-8B64-236BDB1F8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609600"/>
            <a:ext cx="9554180" cy="1326321"/>
          </a:xfrm>
        </p:spPr>
        <p:txBody>
          <a:bodyPr/>
          <a:lstStyle/>
          <a:p>
            <a:r>
              <a:rPr lang="en-CA" dirty="0"/>
              <a:t>V.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692D5-4ED7-4F5B-827E-30AE2CBC8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9554180" cy="3695136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V6	</a:t>
            </a:r>
            <a:r>
              <a:rPr lang="zh-TW" altLang="en-US" sz="3200" dirty="0"/>
              <a:t>「求 你 將 我 放 在 你 心 上 如 印 記 ， 帶 在 你 臂 上 如 戳 記」女主角期望男主角擁有她，就像他身上的印記一樣取不下來。 印 記、戳 記有象徵婚盟誡指的意思。</a:t>
            </a:r>
          </a:p>
        </p:txBody>
      </p:sp>
    </p:spTree>
    <p:extLst>
      <p:ext uri="{BB962C8B-B14F-4D97-AF65-F5344CB8AC3E}">
        <p14:creationId xmlns:p14="http://schemas.microsoft.com/office/powerpoint/2010/main" val="1460309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191F2-0037-4AB9-A33D-1E736D98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V.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82DC7-B720-45CE-9E16-B57F50D7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52336"/>
          </a:xfrm>
        </p:spPr>
        <p:txBody>
          <a:bodyPr/>
          <a:lstStyle/>
          <a:p>
            <a:r>
              <a:rPr lang="zh-TW" altLang="en-US" sz="3600" dirty="0"/>
              <a:t>「愛 情 如 死 之 堅 強 ， 嫉 恨 如 陰 間 之 殘 忍」兩個強烈的對比：愛情 </a:t>
            </a:r>
            <a:r>
              <a:rPr lang="en-US" altLang="zh-TW" sz="3600" dirty="0"/>
              <a:t>Vs </a:t>
            </a:r>
            <a:r>
              <a:rPr lang="zh-TW" altLang="en-US" sz="3600" dirty="0"/>
              <a:t>嫉恨； 堅強 </a:t>
            </a:r>
            <a:r>
              <a:rPr lang="en-US" altLang="zh-TW" sz="3600" dirty="0"/>
              <a:t>Vs </a:t>
            </a:r>
            <a:r>
              <a:rPr lang="zh-TW" altLang="en-US" sz="3600" dirty="0"/>
              <a:t>殘忍。故此，原文直譯有以下的格式：</a:t>
            </a:r>
          </a:p>
          <a:p>
            <a:pPr marL="0" indent="0">
              <a:buNone/>
            </a:pPr>
            <a:r>
              <a:rPr lang="en-CA" altLang="zh-TW" sz="3600" dirty="0"/>
              <a:t>		</a:t>
            </a:r>
            <a:r>
              <a:rPr lang="zh-TW" altLang="en-US" sz="3600" dirty="0">
                <a:solidFill>
                  <a:srgbClr val="FFFF00"/>
                </a:solidFill>
              </a:rPr>
              <a:t>堅強	像死亡 </a:t>
            </a:r>
            <a:r>
              <a:rPr lang="en-US" altLang="zh-TW" sz="3600" dirty="0">
                <a:solidFill>
                  <a:srgbClr val="FFFF00"/>
                </a:solidFill>
              </a:rPr>
              <a:t>(</a:t>
            </a:r>
            <a:r>
              <a:rPr lang="zh-TW" altLang="en-US" sz="3600" dirty="0">
                <a:solidFill>
                  <a:srgbClr val="FFFF00"/>
                </a:solidFill>
              </a:rPr>
              <a:t>就是</a:t>
            </a:r>
            <a:r>
              <a:rPr lang="en-US" altLang="zh-TW" sz="3600" dirty="0">
                <a:solidFill>
                  <a:srgbClr val="FFFF00"/>
                </a:solidFill>
              </a:rPr>
              <a:t>)</a:t>
            </a:r>
            <a:r>
              <a:rPr lang="zh-TW" altLang="en-US" sz="3600" dirty="0">
                <a:solidFill>
                  <a:srgbClr val="FFFF00"/>
                </a:solidFill>
              </a:rPr>
              <a:t>愛情</a:t>
            </a:r>
          </a:p>
          <a:p>
            <a:pPr marL="0" indent="0">
              <a:buNone/>
            </a:pPr>
            <a:r>
              <a:rPr lang="en-CA" altLang="zh-TW" sz="3600" dirty="0">
                <a:solidFill>
                  <a:srgbClr val="FFFF00"/>
                </a:solidFill>
              </a:rPr>
              <a:t>		</a:t>
            </a:r>
            <a:r>
              <a:rPr lang="zh-TW" altLang="en-US" sz="3600" dirty="0">
                <a:solidFill>
                  <a:srgbClr val="FFFF00"/>
                </a:solidFill>
              </a:rPr>
              <a:t>殘忍	像陰間 </a:t>
            </a:r>
            <a:r>
              <a:rPr lang="en-US" altLang="zh-TW" sz="3600" dirty="0">
                <a:solidFill>
                  <a:srgbClr val="FFFF00"/>
                </a:solidFill>
              </a:rPr>
              <a:t>(</a:t>
            </a:r>
            <a:r>
              <a:rPr lang="zh-TW" altLang="en-US" sz="3600" dirty="0">
                <a:solidFill>
                  <a:srgbClr val="FFFF00"/>
                </a:solidFill>
              </a:rPr>
              <a:t>就是</a:t>
            </a:r>
            <a:r>
              <a:rPr lang="en-US" altLang="zh-TW" sz="3600" dirty="0">
                <a:solidFill>
                  <a:srgbClr val="FFFF00"/>
                </a:solidFill>
              </a:rPr>
              <a:t>) </a:t>
            </a:r>
            <a:r>
              <a:rPr lang="zh-TW" altLang="en-US" sz="3600" dirty="0">
                <a:solidFill>
                  <a:srgbClr val="FFFF00"/>
                </a:solidFill>
              </a:rPr>
              <a:t>愛情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4940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E902-40CE-4BB1-9D08-653398F2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V.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DC71E-63D3-4F8A-8BF0-9A8C66A6D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09775"/>
            <a:ext cx="10353762" cy="4152900"/>
          </a:xfrm>
        </p:spPr>
        <p:txBody>
          <a:bodyPr/>
          <a:lstStyle/>
          <a:p>
            <a:r>
              <a:rPr lang="zh-TW" altLang="en-US" sz="3600" dirty="0"/>
              <a:t>「電光和烈焰」反映伊甸園中基路伯拿著四面轉動發火焰的劍把守伊甸園。這場景，暗喻要堅強守護婚姻</a:t>
            </a:r>
          </a:p>
          <a:p>
            <a:r>
              <a:rPr lang="zh-TW" altLang="en-US" sz="3600" dirty="0"/>
              <a:t>「大水、眾水」形容洪水的破壞力；所以我們沒有任何東西可以換取愛情、也不應藐 視愛情。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414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15417-127B-4E47-B73A-0F468F2D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生命反思：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7E5D-D448-43AA-8000-68261BA92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2096064"/>
            <a:ext cx="9289031" cy="435727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dirty="0"/>
              <a:t>愛情是一個進程：從開始到成熟；從主觀的認定到全然的委付；我在這過程中，感受到上主恩典的帶領嗎？</a:t>
            </a:r>
            <a:endParaRPr lang="en-CA" altLang="zh-TW" sz="3200" dirty="0"/>
          </a:p>
          <a:p>
            <a:pPr marL="514350" indent="-514350">
              <a:buAutoNum type="arabicPeriod"/>
            </a:pPr>
            <a:r>
              <a:rPr lang="zh-TW" altLang="en-US" sz="3200" dirty="0"/>
              <a:t>個人的成熟對婚姻重要嗎？成熟的人需具備那一些特性？</a:t>
            </a:r>
            <a:endParaRPr lang="en-CA" altLang="zh-TW" sz="3200" dirty="0"/>
          </a:p>
          <a:p>
            <a:pPr marL="514350" indent="-514350">
              <a:buAutoNum type="arabicPeriod"/>
            </a:pPr>
            <a:r>
              <a:rPr lang="zh-TW" altLang="en-US" sz="3200" dirty="0"/>
              <a:t>我為我們倆、為我們倆的屬靈生命，有何付出？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631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4461-4140-45CC-B198-981DC0E5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6D3E0-FFC7-4634-88D0-C1C95475A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4" y="2096063"/>
            <a:ext cx="11287125" cy="4638111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V8		</a:t>
            </a:r>
            <a:r>
              <a:rPr lang="zh-TW" altLang="en-US" sz="3200" dirty="0"/>
              <a:t>在舊約，哥哥的角色是妹妹貞潔的保護者。牆和門都是象徵隔開、保護。一個人若是牆，代表她自我保護意識強；若是門，表示人可以輕易的開門。那就要份外的保護。</a:t>
            </a:r>
          </a:p>
          <a:p>
            <a:r>
              <a:rPr lang="en-US" altLang="zh-TW" sz="3200" dirty="0"/>
              <a:t>V10	</a:t>
            </a:r>
            <a:r>
              <a:rPr lang="zh-TW" altLang="en-US" sz="3200" dirty="0"/>
              <a:t>是女主角主動的回應</a:t>
            </a:r>
          </a:p>
          <a:p>
            <a:r>
              <a:rPr lang="en-US" altLang="zh-TW" sz="3200" dirty="0"/>
              <a:t>V11 – 12	</a:t>
            </a:r>
            <a:r>
              <a:rPr lang="zh-TW" altLang="en-US" sz="3200" dirty="0"/>
              <a:t>女主角強調自己完全擁有自己身體的自主權。意思是女主角對所羅門說我屬於我自己，你的一千仍然歸你，而二百要歸看守果子的人，就是女主角自己或是她的良人。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4126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B6FA-B84E-4968-B2EF-5428E8AD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4CF1C-F434-4FFC-8B4B-6C7EF8437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V. 13 – 14	</a:t>
            </a:r>
            <a:r>
              <a:rPr lang="zh-TW" altLang="en-US" sz="3200" dirty="0"/>
              <a:t>男主角已經進入園中，在等候女主角，女主角期待良人的心情，就好像聖城新耶路撒冷已經預備好，在等候自己子民一樣。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33544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6D68-B89C-4D9B-9178-FA18FECC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反思問題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7599-CB77-4E44-9E43-C35B8A767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028511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雅歌作者的用字，經常的有意的帶領讀者進入 ╴ ╴ ╴ 中，為什麼？</a:t>
            </a:r>
            <a:endParaRPr lang="en-CA" altLang="zh-TW" sz="3600" dirty="0"/>
          </a:p>
          <a:p>
            <a:r>
              <a:rPr lang="zh-TW" altLang="en-US" sz="3600" dirty="0"/>
              <a:t>雅歌最後的兩節彌漫著一種 「已然、未然」的氣氛；我可以如何預備自己，活在這「已然未然」 的時候。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72794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5761-2ACE-4E3B-BBE8-66DCE8391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雅歌八： </a:t>
            </a:r>
            <a:r>
              <a:rPr lang="en-US" altLang="zh-TW" dirty="0"/>
              <a:t>1 - 3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535E-57CA-4F5A-B218-1D01308E7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66636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（女）</a:t>
            </a:r>
            <a:r>
              <a:rPr lang="en-CA" altLang="zh-TW" sz="3600" dirty="0"/>
              <a:t>	</a:t>
            </a:r>
            <a:r>
              <a:rPr lang="en-US" altLang="zh-TW" sz="3600" dirty="0"/>
              <a:t>8: 1	 </a:t>
            </a:r>
            <a:r>
              <a:rPr lang="zh-TW" altLang="en-US" sz="3600" dirty="0"/>
              <a:t>巴 不 得 你 像 我 的 兄 弟 ， 像 吃 我 母 親 奶 的 兄 弟 ； 我 在 外 頭 遇 見 你 就 與 你 親 嘴 ， 誰 也 不 輕 看 我 。</a:t>
            </a:r>
            <a:r>
              <a:rPr lang="en-US" altLang="zh-TW" sz="3600" dirty="0"/>
              <a:t>2 </a:t>
            </a:r>
            <a:r>
              <a:rPr lang="zh-TW" altLang="en-US" sz="3600" dirty="0"/>
              <a:t>我 必 引 導 你 ， 領 你 進 我 母 親 的 家 ； 我 可 以 領 受 教 訓 ， 也 就 使 你 喝 石 榴 汁 釀 的 香 酒 。</a:t>
            </a:r>
            <a:r>
              <a:rPr lang="en-US" altLang="zh-TW" sz="3600" dirty="0"/>
              <a:t>3 </a:t>
            </a:r>
            <a:r>
              <a:rPr lang="zh-TW" altLang="en-US" sz="3600" dirty="0"/>
              <a:t>他 的 左 手 必 在 我 頭 下 ； 他 的 右 手 必 將 我 抱 住 。</a:t>
            </a:r>
          </a:p>
        </p:txBody>
      </p:sp>
    </p:spTree>
    <p:extLst>
      <p:ext uri="{BB962C8B-B14F-4D97-AF65-F5344CB8AC3E}">
        <p14:creationId xmlns:p14="http://schemas.microsoft.com/office/powerpoint/2010/main" val="250735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5761-2ACE-4E3B-BBE8-66DCE8391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小結</a:t>
            </a:r>
            <a:r>
              <a:rPr lang="en-CA" altLang="zh-TW" dirty="0"/>
              <a:t> - </a:t>
            </a:r>
            <a:r>
              <a:rPr lang="zh-TW" altLang="en-US" dirty="0"/>
              <a:t>雅歌八： </a:t>
            </a:r>
            <a:r>
              <a:rPr lang="en-US" altLang="zh-TW" dirty="0"/>
              <a:t>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535E-57CA-4F5A-B218-1D01308E7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（女）</a:t>
            </a:r>
            <a:r>
              <a:rPr lang="en-CA" altLang="zh-TW" sz="3600" dirty="0"/>
              <a:t>	</a:t>
            </a:r>
            <a:r>
              <a:rPr lang="en-US" altLang="zh-TW" sz="3600" dirty="0"/>
              <a:t>4 </a:t>
            </a:r>
            <a:r>
              <a:rPr lang="zh-TW" altLang="en-US" sz="3600" dirty="0"/>
              <a:t>耶 路 撒 冷 的 眾 女 子 啊 ， 我 囑 咐 你 們 ： 不 要 驚 動 、 不 要 叫 醒 我 所 親 愛 的 ， 等 他 自 己 情 願 （ 不 要 叫 醒 </a:t>
            </a:r>
            <a:r>
              <a:rPr lang="en-US" altLang="zh-TW" sz="3600" dirty="0"/>
              <a:t>… … </a:t>
            </a:r>
            <a:r>
              <a:rPr lang="zh-TW" altLang="en-US" sz="3600" dirty="0"/>
              <a:t>情 願 ： 或 譯 不 要 激 動 愛 情 ， 等 他 自 發 ） 。</a:t>
            </a:r>
          </a:p>
        </p:txBody>
      </p:sp>
    </p:spTree>
    <p:extLst>
      <p:ext uri="{BB962C8B-B14F-4D97-AF65-F5344CB8AC3E}">
        <p14:creationId xmlns:p14="http://schemas.microsoft.com/office/powerpoint/2010/main" val="276992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300F-3192-4A1C-B645-E72DC96A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151BD-6DD7-49F0-A544-3780C7719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2096064"/>
            <a:ext cx="10762732" cy="41523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/>
              <a:t>雅歌第一章和第八章指向男女未婚而充滿期盼的心情；中間四：</a:t>
            </a:r>
            <a:r>
              <a:rPr lang="en-US" altLang="zh-TW" sz="3600" dirty="0"/>
              <a:t>12 </a:t>
            </a:r>
            <a:r>
              <a:rPr lang="zh-TW" altLang="en-US" sz="3600" dirty="0"/>
              <a:t>至五：</a:t>
            </a:r>
            <a:r>
              <a:rPr lang="en-US" altLang="zh-TW" sz="3600" dirty="0"/>
              <a:t>1</a:t>
            </a:r>
            <a:r>
              <a:rPr lang="zh-TW" altLang="en-US" sz="3600" dirty="0"/>
              <a:t>是整個結構的中心。即是男女婚姻和肉體的結合；這也是作者要突出的重點。</a:t>
            </a:r>
          </a:p>
          <a:p>
            <a:r>
              <a:rPr lang="zh-TW" altLang="en-US" sz="3600" dirty="0"/>
              <a:t>雅歌作者沒有清楚表明此時此刻的男女主角是否已婚，作者所在意的是表達女主角對男主角熱烈的渴望和期待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055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B54A-F62F-406F-BCAF-70110637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984" y="114300"/>
            <a:ext cx="10353761" cy="771525"/>
          </a:xfrm>
        </p:spPr>
        <p:txBody>
          <a:bodyPr/>
          <a:lstStyle/>
          <a:p>
            <a:r>
              <a:rPr lang="zh-TW" altLang="en-US" dirty="0"/>
              <a:t>一： </a:t>
            </a:r>
            <a:r>
              <a:rPr lang="en-CA" altLang="zh-TW" dirty="0"/>
              <a:t>2 – 6 </a:t>
            </a:r>
            <a:r>
              <a:rPr lang="zh-TW" altLang="en-US" dirty="0"/>
              <a:t>與 八：</a:t>
            </a:r>
            <a:r>
              <a:rPr lang="en-CA" altLang="zh-TW" dirty="0"/>
              <a:t>1 – 2</a:t>
            </a:r>
            <a:r>
              <a:rPr lang="zh-TW" altLang="en-US" dirty="0"/>
              <a:t>的前後呼應</a:t>
            </a:r>
            <a:endParaRPr lang="en-C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7289B1-A21C-41A1-9166-70B7442636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247189"/>
              </p:ext>
            </p:extLst>
          </p:nvPr>
        </p:nvGraphicFramePr>
        <p:xfrm>
          <a:off x="152400" y="885825"/>
          <a:ext cx="10353675" cy="592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50">
                  <a:extLst>
                    <a:ext uri="{9D8B030D-6E8A-4147-A177-3AD203B41FA5}">
                      <a16:colId xmlns:a16="http://schemas.microsoft.com/office/drawing/2014/main" val="287915253"/>
                    </a:ext>
                  </a:extLst>
                </a:gridCol>
                <a:gridCol w="3952875">
                  <a:extLst>
                    <a:ext uri="{9D8B030D-6E8A-4147-A177-3AD203B41FA5}">
                      <a16:colId xmlns:a16="http://schemas.microsoft.com/office/drawing/2014/main" val="1108922745"/>
                    </a:ext>
                  </a:extLst>
                </a:gridCol>
                <a:gridCol w="4019550">
                  <a:extLst>
                    <a:ext uri="{9D8B030D-6E8A-4147-A177-3AD203B41FA5}">
                      <a16:colId xmlns:a16="http://schemas.microsoft.com/office/drawing/2014/main" val="3912522824"/>
                    </a:ext>
                  </a:extLst>
                </a:gridCol>
              </a:tblGrid>
              <a:tr h="906198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第一章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第八章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34876"/>
                  </a:ext>
                </a:extLst>
              </a:tr>
              <a:tr h="1255541"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我同母的弟兄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我 同 母 的 弟 兄 向 我 發 怒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巴 不 得 你 像 我 的 兄 弟 ， 像 吃 我 母 親 奶 的 兄 弟 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839884"/>
                  </a:ext>
                </a:extLst>
              </a:tr>
              <a:tr h="864928"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親嘴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 願 他 用 口 與 我 親 嘴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我 在 外 頭 遇 見 你 就 與 你 親 嘴 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204460"/>
                  </a:ext>
                </a:extLst>
              </a:tr>
              <a:tr h="1255541"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領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王 帶 我 進 了 內 室 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我 必 引 導 你 ， 領 你 進 我 母 親 的 家 ； 我 可 以 領 受 教 訓 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162408"/>
                  </a:ext>
                </a:extLst>
              </a:tr>
              <a:tr h="1646153"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酒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因 你 的 愛 情 比 酒 更 美</a:t>
                      </a:r>
                      <a:endParaRPr lang="en-CA" altLang="zh-TW" sz="2400" dirty="0"/>
                    </a:p>
                    <a:p>
                      <a:r>
                        <a:rPr lang="zh-TW" altLang="en-US" sz="2400" dirty="0"/>
                        <a:t>我 們 要 稱 讚 你 的 愛 情 ， 勝 似 稱 讚 美 酒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也 就 使 你 喝 石 榴 汁 釀 的 香 酒 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678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81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9A85-03BF-4CA7-8AAB-B0FF8F12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304800"/>
            <a:ext cx="10353761" cy="1326321"/>
          </a:xfrm>
        </p:spPr>
        <p:txBody>
          <a:bodyPr/>
          <a:lstStyle/>
          <a:p>
            <a:r>
              <a:rPr lang="zh-TW" altLang="en-US" dirty="0"/>
              <a:t>雅歌八： </a:t>
            </a:r>
            <a:r>
              <a:rPr lang="en-US" altLang="zh-TW" dirty="0"/>
              <a:t>1 - 4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CD946-FA73-449A-9A53-D0A11F84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631121"/>
            <a:ext cx="10353761" cy="5055429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/>
              <a:t>V. 1	</a:t>
            </a:r>
            <a:r>
              <a:rPr lang="zh-TW" altLang="en-US" sz="3600" dirty="0"/>
              <a:t>這節清楚暗示：男女雙方若當眾示愛會惹來別人的眼光，但若是兄弟之間親吻則是眾人都可以接受的。</a:t>
            </a:r>
          </a:p>
          <a:p>
            <a:r>
              <a:rPr lang="en-US" altLang="zh-TW" sz="3600" dirty="0"/>
              <a:t>V2		</a:t>
            </a:r>
            <a:r>
              <a:rPr lang="zh-TW" altLang="en-US" sz="3600" dirty="0"/>
              <a:t>我引導、我領你顯示了女主角的主動性。  「進我母親的家」代表母親認可他倆已婚的親密關係。 「喝 石 榴 汁 釀 的 香 酒」象徵肉體的情愛。教訓原文是陰性單數，可理解為女主角領受從母親來的教導。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71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4DAB-6AAB-48B7-BBB6-CBE18AD00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22E1-DC21-4E9A-9E06-6AF55638D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V4	</a:t>
            </a:r>
            <a:r>
              <a:rPr lang="zh-TW" altLang="en-US" sz="3600" dirty="0"/>
              <a:t>原文直譯為： 「為何要驚動？為何要叫醒愛情，直到它情願！」，強調無須驚動、不要叫醒愛情，因為愛情在這時這刻已經發動。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0275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1121-E9DB-4636-9C22-07FB230F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EE4D-3372-4A1C-96B2-A5F23B3E6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  </a:t>
            </a:r>
            <a:r>
              <a:rPr lang="zh-TW" altLang="en-US" sz="3600" dirty="0"/>
              <a:t>愛情需要等候，等候需要信心的支撐。無論是等候真實的關係或是等候神的回應，你有信心嗎？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983875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36</TotalTime>
  <Words>2039</Words>
  <Application>Microsoft Office PowerPoint</Application>
  <PresentationFormat>Widescreen</PresentationFormat>
  <Paragraphs>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Bookman Old Style</vt:lpstr>
      <vt:lpstr>Rockwell</vt:lpstr>
      <vt:lpstr>Damask</vt:lpstr>
      <vt:lpstr>歡迎參加主日學</vt:lpstr>
      <vt:lpstr>生命反思：</vt:lpstr>
      <vt:lpstr>雅歌八： 1 - 3</vt:lpstr>
      <vt:lpstr>小結 - 雅歌八： 4</vt:lpstr>
      <vt:lpstr>PowerPoint Presentation</vt:lpstr>
      <vt:lpstr>一： 2 – 6 與 八：1 – 2的前後呼應</vt:lpstr>
      <vt:lpstr>雅歌八： 1 - 4</vt:lpstr>
      <vt:lpstr>PowerPoint Presentation</vt:lpstr>
      <vt:lpstr>PowerPoint Presentation</vt:lpstr>
      <vt:lpstr>雅歌八：5 - 14</vt:lpstr>
      <vt:lpstr>雅歌八：5 - 14</vt:lpstr>
      <vt:lpstr>雅歌八：5 - 14</vt:lpstr>
      <vt:lpstr>雅歌八：5 - 14</vt:lpstr>
      <vt:lpstr>雅歌八：5 - 14</vt:lpstr>
      <vt:lpstr>經文結構：</vt:lpstr>
      <vt:lpstr>PowerPoint Presentation</vt:lpstr>
      <vt:lpstr>V. 6</vt:lpstr>
      <vt:lpstr>V. 6</vt:lpstr>
      <vt:lpstr>V. 6</vt:lpstr>
      <vt:lpstr>PowerPoint Presentation</vt:lpstr>
      <vt:lpstr>PowerPoint Presentation</vt:lpstr>
      <vt:lpstr>反思問題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歡迎參加主日學</dc:title>
  <dc:creator>Brian Kin Kap Wong</dc:creator>
  <cp:lastModifiedBy>Brian Kin Kap Wong</cp:lastModifiedBy>
  <cp:revision>4</cp:revision>
  <dcterms:created xsi:type="dcterms:W3CDTF">2020-05-30T18:07:31Z</dcterms:created>
  <dcterms:modified xsi:type="dcterms:W3CDTF">2020-05-30T18:43:43Z</dcterms:modified>
</cp:coreProperties>
</file>